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6" r:id="rId5"/>
    <p:sldId id="271" r:id="rId6"/>
    <p:sldId id="272" r:id="rId7"/>
    <p:sldId id="269" r:id="rId8"/>
    <p:sldId id="270" r:id="rId9"/>
    <p:sldId id="268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4" autoAdjust="0"/>
    <p:restoredTop sz="94660"/>
  </p:normalViewPr>
  <p:slideViewPr>
    <p:cSldViewPr>
      <p:cViewPr varScale="1">
        <p:scale>
          <a:sx n="104" d="100"/>
          <a:sy n="104" d="100"/>
        </p:scale>
        <p:origin x="-11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5189E-B1F8-4737-9AA8-80CA3C1FE093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CACFD-4AB8-4006-8299-EBF4D3EFA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237_TechnicalSpecifications.pdf" TargetMode="External"/><Relationship Id="rId2" Type="http://schemas.openxmlformats.org/officeDocument/2006/relationships/hyperlink" Target="https://buy.garmin.com/shop/shop.do?cID=158&amp;pID=161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8.garmin.com/manuals/237_TechnicalSpecifications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omiGPS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0775" y="1743075"/>
            <a:ext cx="4362450" cy="337185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114300" dist="241300" dir="2700000" algn="tl" rotWithShape="0">
              <a:prstClr val="black">
                <a:alpha val="4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/>
          <a:lstStyle/>
          <a:p>
            <a:pPr marR="0" rtl="0"/>
            <a:r>
              <a:rPr lang="en-US" baseline="0" dirty="0" smtClean="0">
                <a:latin typeface="Arial"/>
              </a:rPr>
              <a:t>NomiGPS-TFS</a:t>
            </a:r>
            <a:br>
              <a:rPr lang="en-US" baseline="0" dirty="0" smtClean="0">
                <a:latin typeface="Arial"/>
              </a:rPr>
            </a:br>
            <a:r>
              <a:rPr lang="en-US" dirty="0">
                <a:latin typeface="Arial"/>
              </a:rPr>
              <a:t/>
            </a:r>
            <a:br>
              <a:rPr lang="en-US" dirty="0">
                <a:latin typeface="Arial"/>
              </a:rPr>
            </a:br>
            <a:r>
              <a:rPr lang="en-US" dirty="0" smtClean="0">
                <a:latin typeface="Arial"/>
              </a:rPr>
              <a:t/>
            </a:r>
            <a:br>
              <a:rPr lang="en-US" dirty="0" smtClean="0">
                <a:latin typeface="Arial"/>
              </a:rPr>
            </a:br>
            <a:r>
              <a:rPr lang="en-US" dirty="0">
                <a:latin typeface="Arial"/>
              </a:rPr>
              <a:t/>
            </a:r>
            <a:br>
              <a:rPr lang="en-US" dirty="0">
                <a:latin typeface="Arial"/>
              </a:rPr>
            </a:br>
            <a:r>
              <a:rPr lang="en-US" dirty="0" smtClean="0">
                <a:latin typeface="Arial"/>
              </a:rPr>
              <a:t/>
            </a:r>
            <a:br>
              <a:rPr lang="en-US" dirty="0" smtClean="0">
                <a:latin typeface="Arial"/>
              </a:rPr>
            </a:br>
            <a:r>
              <a:rPr lang="en-US" dirty="0">
                <a:latin typeface="Arial"/>
              </a:rPr>
              <a:t/>
            </a:r>
            <a:br>
              <a:rPr lang="en-US" dirty="0">
                <a:latin typeface="Arial"/>
              </a:rPr>
            </a:br>
            <a:r>
              <a:rPr lang="en-US" dirty="0" smtClean="0">
                <a:latin typeface="Arial"/>
              </a:rPr>
              <a:t/>
            </a:r>
            <a:br>
              <a:rPr lang="en-US" dirty="0" smtClean="0">
                <a:latin typeface="Arial"/>
              </a:rPr>
            </a:br>
            <a:r>
              <a:rPr lang="en-US" dirty="0" smtClean="0">
                <a:latin typeface="Arial"/>
              </a:rPr>
              <a:t>Time &amp; Frequency Standard</a:t>
            </a:r>
            <a:endParaRPr lang="en-US" baseline="0" dirty="0" smtClean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of Materials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>
                <a:latin typeface="Arial"/>
              </a:rPr>
              <a:t>NomiGPS-TFS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>
                <a:latin typeface="Arial"/>
              </a:rPr>
              <a:t>This is a checklist of the tasks required to get the Garmin GPS 15L-F unit provided by Naomi working</a:t>
            </a:r>
            <a:r>
              <a:rPr lang="en-US" dirty="0" smtClean="0">
                <a:latin typeface="Arial"/>
              </a:rPr>
              <a:t> as a GPS indicator device and 1 PPS frequency standard for a GPS disciplined oscillator and time standard.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aseline="0" smtClean="0">
                <a:latin typeface="Arial"/>
              </a:rPr>
              <a:t>Reference Documents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Garmin </a:t>
            </a:r>
            <a:r>
              <a:rPr lang="en-US" dirty="0" smtClean="0"/>
              <a:t>GPS 15L-F                                        </a:t>
            </a:r>
            <a:r>
              <a:rPr lang="en-US" dirty="0" smtClean="0">
                <a:hlinkClick r:id="rId2"/>
              </a:rPr>
              <a:t>web</a:t>
            </a:r>
            <a:endParaRPr lang="en-US" dirty="0" smtClean="0"/>
          </a:p>
          <a:p>
            <a:r>
              <a:rPr lang="en-US" dirty="0" smtClean="0"/>
              <a:t>Garmin Technical Manual          </a:t>
            </a:r>
            <a:r>
              <a:rPr lang="en-US" dirty="0" smtClean="0">
                <a:hlinkClick r:id="rId3" action="ppaction://hlinkfile"/>
              </a:rPr>
              <a:t>local</a:t>
            </a:r>
            <a:r>
              <a:rPr lang="en-US" dirty="0" smtClean="0"/>
              <a:t>         </a:t>
            </a:r>
            <a:r>
              <a:rPr lang="en-US" dirty="0" smtClean="0">
                <a:hlinkClick r:id="rId4"/>
              </a:rPr>
              <a:t>web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aseline="0" dirty="0" smtClean="0">
                <a:latin typeface="Arial"/>
              </a:rPr>
              <a:t>Tasks – Make or Buy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14350" indent="-514350"/>
            <a:r>
              <a:rPr lang="en-US" dirty="0" smtClean="0"/>
              <a:t>GPS Antenna</a:t>
            </a:r>
          </a:p>
          <a:p>
            <a:pPr marL="514350" indent="-514350"/>
            <a:r>
              <a:rPr lang="en-US" dirty="0" smtClean="0"/>
              <a:t>Power Supply</a:t>
            </a:r>
          </a:p>
          <a:p>
            <a:pPr marL="514350" indent="-514350"/>
            <a:r>
              <a:rPr lang="en-US" dirty="0" smtClean="0"/>
              <a:t>Connector Cable.</a:t>
            </a:r>
          </a:p>
          <a:p>
            <a:pPr marL="514350" indent="-514350"/>
            <a:r>
              <a:rPr lang="en-US" dirty="0" smtClean="0"/>
              <a:t>Mounting Arrangement</a:t>
            </a:r>
          </a:p>
          <a:p>
            <a:pPr marL="514350" indent="-514350"/>
            <a:r>
              <a:rPr lang="en-US" dirty="0" smtClean="0"/>
              <a:t>10 MHz GPDO Converter</a:t>
            </a:r>
          </a:p>
          <a:p>
            <a:pPr marL="514350" indent="-514350"/>
            <a:r>
              <a:rPr lang="en-US" dirty="0" smtClean="0"/>
              <a:t>Control and visualization software</a:t>
            </a:r>
            <a:r>
              <a:rPr lang="en-US" dirty="0" smtClean="0"/>
              <a:t>.</a:t>
            </a:r>
          </a:p>
          <a:p>
            <a:pPr marL="514350" indent="-514350"/>
            <a:r>
              <a:rPr lang="en-US" dirty="0" smtClean="0"/>
              <a:t>Bill of Materials</a:t>
            </a:r>
          </a:p>
          <a:p>
            <a:pPr marL="514350" indent="-514350"/>
            <a:r>
              <a:rPr lang="en-US" dirty="0" smtClean="0"/>
              <a:t>Drawings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GPS Antenna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95400"/>
            <a:ext cx="8618537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352800"/>
            <a:ext cx="63055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GPS Antenna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1150" y="1262063"/>
            <a:ext cx="5981700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Supply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3.3 – 5.4 VDC with &lt; 100 mV ripple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85 mA steady state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Garmin has onboard LDO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one 3.7 Varta lithium flat packs charged by TI charging chip.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Measure battery life off-</a:t>
            </a:r>
            <a:r>
              <a:rPr lang="en-US" dirty="0" err="1" smtClean="0"/>
              <a:t>unbilical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 parallel units to extend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 series units and LM317 to increase voltage headroom.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Connector Cable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0"/>
            <a:ext cx="8229600" cy="1554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752600"/>
            <a:ext cx="591502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MHz GPDO Converter</a:t>
            </a:r>
            <a:endParaRPr lang="en-US" dirty="0"/>
          </a:p>
        </p:txBody>
      </p:sp>
      <p:pic>
        <p:nvPicPr>
          <p:cNvPr id="4" name="Picture 3" descr="GPS-Syn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985962"/>
            <a:ext cx="6858000" cy="28860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145</Words>
  <Application>Microsoft Office PowerPoint</Application>
  <PresentationFormat>On-screen Show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NomiGPS-TFS       Time &amp; Frequency Standard</vt:lpstr>
      <vt:lpstr>NomiGPS-TFS</vt:lpstr>
      <vt:lpstr>Reference Documents</vt:lpstr>
      <vt:lpstr>Tasks – Make or Buy</vt:lpstr>
      <vt:lpstr>GPS Antenna</vt:lpstr>
      <vt:lpstr>GPS Antenna</vt:lpstr>
      <vt:lpstr>Power Supply</vt:lpstr>
      <vt:lpstr>Connector Cable</vt:lpstr>
      <vt:lpstr>10 MHz GPDO Converter</vt:lpstr>
      <vt:lpstr>Bill of Materials</vt:lpstr>
    </vt:vector>
  </TitlesOfParts>
  <Company>WDV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NomiGPS</dc:title>
  <dc:creator>L. Van Warren</dc:creator>
  <cp:lastModifiedBy>L. Van Warren</cp:lastModifiedBy>
  <cp:revision>9</cp:revision>
  <dcterms:created xsi:type="dcterms:W3CDTF">2009-05-06T05:13:29Z</dcterms:created>
  <dcterms:modified xsi:type="dcterms:W3CDTF">2009-05-06T06:30:15Z</dcterms:modified>
</cp:coreProperties>
</file>